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6" r:id="rId1"/>
  </p:sldMasterIdLst>
  <p:notesMasterIdLst>
    <p:notesMasterId r:id="rId8"/>
  </p:notesMasterIdLst>
  <p:handoutMasterIdLst>
    <p:handoutMasterId r:id="rId9"/>
  </p:handoutMasterIdLst>
  <p:sldIdLst>
    <p:sldId id="485" r:id="rId2"/>
    <p:sldId id="486" r:id="rId3"/>
    <p:sldId id="487" r:id="rId4"/>
    <p:sldId id="484" r:id="rId5"/>
    <p:sldId id="483" r:id="rId6"/>
    <p:sldId id="48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G4K1SEtEqutwmY/HTRrXvg==" hashData="r7RzY8awYHxUGb7IOLJtlnmB+iQ="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FF"/>
    <a:srgbClr val="00B6FA"/>
    <a:srgbClr val="8D9C36"/>
    <a:srgbClr val="DCE6F2"/>
    <a:srgbClr val="8EB4E3"/>
    <a:srgbClr val="002060"/>
    <a:srgbClr val="00201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30" autoAdjust="0"/>
    <p:restoredTop sz="76097"/>
  </p:normalViewPr>
  <p:slideViewPr>
    <p:cSldViewPr>
      <p:cViewPr>
        <p:scale>
          <a:sx n="90" d="100"/>
          <a:sy n="90" d="100"/>
        </p:scale>
        <p:origin x="-804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CC0FC-2BDE-084B-852C-86E1AEAD3E77}" type="datetimeFigureOut">
              <a:rPr lang="en-US" smtClean="0"/>
              <a:t>08/05/2017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AC4F9-24D2-0145-B7DA-012D7964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53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810E5-B9E1-7E45-A0FB-1A55435B13DB}" type="datetimeFigureOut">
              <a:rPr lang="en-US" smtClean="0"/>
              <a:t>08/05/2017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2A593-4382-9548-BCBC-9AFA9F580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898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9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10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07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88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4B31-ACE0-F547-8C2A-5E53FD9CD1DC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8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951-9F77-0E47-911C-86FD149859FA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3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91BD-A017-2F4A-8C9F-18B6D335A2E7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4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9FE6-3256-724F-A287-3742D15497A5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7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DDDE-7C8D-4B40-B70F-4C9D569D2491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C7B3-C942-824B-A87A-343F2FEC0D13}" type="datetime1">
              <a:rPr lang="en-US" smtClean="0"/>
              <a:t>08/05/2017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1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73BB-F4AE-0B41-A7ED-9113B6047745}" type="datetime1">
              <a:rPr lang="en-US" smtClean="0"/>
              <a:t>08/05/2017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4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255-F5BE-0445-B1B0-8FD43F2E8489}" type="datetime1">
              <a:rPr lang="en-US" smtClean="0"/>
              <a:t>08/05/2017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2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93B2-68D1-BC45-A179-00E32D0B48E3}" type="datetime1">
              <a:rPr lang="en-US" smtClean="0"/>
              <a:t>08/05/2017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4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3F7A-29E4-F045-AC12-411FDACB4997}" type="datetime1">
              <a:rPr lang="en-US" smtClean="0"/>
              <a:t>08/05/2017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2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B594-1210-B948-8D31-3B544F5D6C5B}" type="datetime1">
              <a:rPr lang="en-US" smtClean="0"/>
              <a:t>08/05/2017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8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D2E31-5621-F547-819F-82E55C0B7381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56519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</a:t>
            </a: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Activity 1.6.1</a:t>
            </a:r>
            <a:endParaRPr lang="en-US" sz="3200" b="1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033552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spc="-50" dirty="0" smtClean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</a:pPr>
            <a:r>
              <a:rPr lang="en-US" sz="2800" spc="-50" dirty="0" smtClean="0">
                <a:solidFill>
                  <a:srgbClr val="8D9C36"/>
                </a:solidFill>
                <a:latin typeface="Century Gothic"/>
                <a:cs typeface="Century Gothic"/>
              </a:rPr>
              <a:t>Image </a:t>
            </a:r>
            <a:r>
              <a:rPr lang="en-US" sz="2800" spc="-50" dirty="0">
                <a:solidFill>
                  <a:srgbClr val="8D9C36"/>
                </a:solidFill>
                <a:latin typeface="Century Gothic"/>
                <a:cs typeface="Century Gothic"/>
              </a:rPr>
              <a:t>1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638300" y="2211886"/>
            <a:ext cx="5943600" cy="396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56519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</a:t>
            </a:r>
            <a:r>
              <a:rPr lang="en-US" sz="3200" b="1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Activity 1.6.1</a:t>
            </a:r>
            <a:endParaRPr lang="en-US" sz="3200" b="1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033552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spc="-50" dirty="0" smtClean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</a:pPr>
            <a:r>
              <a:rPr lang="en-US" sz="2800" spc="-50" dirty="0" smtClean="0">
                <a:solidFill>
                  <a:srgbClr val="8D9C36"/>
                </a:solidFill>
                <a:latin typeface="Century Gothic"/>
                <a:cs typeface="Century Gothic"/>
              </a:rPr>
              <a:t>Image 2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1600200" y="2362200"/>
            <a:ext cx="6019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6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56519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</a:t>
            </a:r>
            <a:r>
              <a:rPr lang="en-US" sz="3200" b="1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Activity 1.6.1</a:t>
            </a:r>
            <a:endParaRPr lang="en-US" sz="3200" b="1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033552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spc="-50" dirty="0" smtClean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</a:pPr>
            <a:r>
              <a:rPr lang="en-US" sz="2800" spc="-50" dirty="0" smtClean="0">
                <a:solidFill>
                  <a:srgbClr val="8D9C36"/>
                </a:solidFill>
                <a:latin typeface="Century Gothic"/>
                <a:cs typeface="Century Gothic"/>
              </a:rPr>
              <a:t>Image 3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390" y="2220967"/>
            <a:ext cx="6171420" cy="411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2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56519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</a:t>
            </a: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Activity 1.6.2</a:t>
            </a:r>
            <a:endParaRPr lang="en-US" sz="3200" b="1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033552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spc="-50" dirty="0" smtClean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</a:pPr>
            <a:r>
              <a:rPr lang="en-US" sz="2800" spc="-50" dirty="0" smtClean="0">
                <a:solidFill>
                  <a:srgbClr val="8D9C36"/>
                </a:solidFill>
                <a:latin typeface="Century Gothic"/>
                <a:cs typeface="Century Gothic"/>
              </a:rPr>
              <a:t>Scenario 1 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14400" y="2072876"/>
            <a:ext cx="5181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You are the Head of the Police Component (HOPC). You have just deployed to a new mission. The police component is made up of police personnel from different police contributing countries.</a:t>
            </a:r>
            <a:endParaRPr lang="en-US" sz="24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6019800" y="2141548"/>
            <a:ext cx="2667000" cy="326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3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56519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</a:t>
            </a: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Activity 1.6.2</a:t>
            </a:r>
            <a:endParaRPr lang="en-US" sz="3200" b="1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033552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spc="-50" dirty="0" smtClean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</a:pPr>
            <a:r>
              <a:rPr lang="en-US" sz="2800" spc="-50" dirty="0" smtClean="0">
                <a:solidFill>
                  <a:srgbClr val="8D9C36"/>
                </a:solidFill>
                <a:latin typeface="Century Gothic"/>
                <a:cs typeface="Century Gothic"/>
              </a:rPr>
              <a:t>Scenario </a:t>
            </a:r>
            <a:r>
              <a:rPr lang="en-US" sz="2800" spc="-50" dirty="0">
                <a:solidFill>
                  <a:srgbClr val="8D9C36"/>
                </a:solidFill>
                <a:latin typeface="Century Gothic"/>
                <a:cs typeface="Century Gothic"/>
              </a:rPr>
              <a:t>2</a:t>
            </a:r>
            <a:r>
              <a:rPr lang="en-US" sz="2800" spc="-50" dirty="0" smtClean="0">
                <a:solidFill>
                  <a:srgbClr val="8D9C36"/>
                </a:solidFill>
                <a:latin typeface="Century Gothic"/>
                <a:cs typeface="Century Gothic"/>
              </a:rPr>
              <a:t> 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14400" y="2072876"/>
            <a:ext cx="5181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You have been deployed </a:t>
            </a:r>
            <a:endParaRPr lang="en-GB" sz="24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with </a:t>
            </a:r>
            <a:r>
              <a:rPr lang="en-GB" sz="2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your national military contingent to a mission. The Force Commander instructs </a:t>
            </a:r>
            <a:endParaRPr lang="en-GB" sz="24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you </a:t>
            </a:r>
            <a:r>
              <a:rPr lang="en-GB" sz="2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to conduct patrols to </a:t>
            </a:r>
            <a:endParaRPr lang="en-GB" sz="24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protect </a:t>
            </a:r>
            <a:r>
              <a:rPr lang="en-GB" sz="2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civilians. The Force Commander is not from your country. The instructions are different from what </a:t>
            </a:r>
            <a:r>
              <a:rPr lang="en-GB" sz="24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you </a:t>
            </a:r>
            <a:r>
              <a:rPr lang="en-GB" sz="2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have been told by your country.</a:t>
            </a:r>
            <a:endParaRPr lang="en-US" sz="24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5334000" y="2197598"/>
            <a:ext cx="3571875" cy="270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6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56519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</a:t>
            </a: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Activity 1.6.2</a:t>
            </a:r>
            <a:endParaRPr lang="en-US" sz="3200" b="1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033552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spc="-50" dirty="0" smtClean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</a:pPr>
            <a:r>
              <a:rPr lang="en-US" sz="2800" spc="-50" dirty="0" smtClean="0">
                <a:solidFill>
                  <a:srgbClr val="8D9C36"/>
                </a:solidFill>
                <a:latin typeface="Century Gothic"/>
                <a:cs typeface="Century Gothic"/>
              </a:rPr>
              <a:t>Scenario 3 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14400" y="2072876"/>
            <a:ext cx="4648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You are the </a:t>
            </a:r>
            <a:r>
              <a:rPr lang="en-US" sz="2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Special Representative of the </a:t>
            </a:r>
            <a:r>
              <a:rPr lang="en-US" sz="24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Secretary-General/Head </a:t>
            </a:r>
            <a:r>
              <a:rPr lang="en-US" sz="2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of Mission </a:t>
            </a:r>
            <a:r>
              <a:rPr lang="en-GB" sz="2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(SRSG/HOM). A crisis breaks out in the host country. The mission needs to protect civilians who are under threat </a:t>
            </a:r>
            <a:r>
              <a:rPr lang="en-GB" sz="24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of </a:t>
            </a:r>
            <a:r>
              <a:rPr lang="en-GB" sz="2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physical violence. Different mission components play different but important roles. You are responsible for how the mission responds. </a:t>
            </a:r>
            <a:endParaRPr lang="en-US" sz="24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5572125" y="2141548"/>
            <a:ext cx="34194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0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13026</TotalTime>
  <Words>208</Words>
  <Application>Microsoft Office PowerPoint</Application>
  <PresentationFormat>On-screen Show (4:3)</PresentationFormat>
  <Paragraphs>35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</dc:creator>
  <cp:lastModifiedBy>Mark A. Blanco</cp:lastModifiedBy>
  <cp:revision>201</cp:revision>
  <dcterms:created xsi:type="dcterms:W3CDTF">2015-12-09T18:20:24Z</dcterms:created>
  <dcterms:modified xsi:type="dcterms:W3CDTF">2017-05-08T17:37:18Z</dcterms:modified>
</cp:coreProperties>
</file>